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ED8000"/>
    <a:srgbClr val="FF9933"/>
    <a:srgbClr val="FFCC99"/>
    <a:srgbClr val="DE941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72" autoAdjust="0"/>
    <p:restoredTop sz="94639" autoAdjust="0"/>
  </p:normalViewPr>
  <p:slideViewPr>
    <p:cSldViewPr>
      <p:cViewPr varScale="1">
        <p:scale>
          <a:sx n="130" d="100"/>
          <a:sy n="130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A5BE7AD-0EF3-471C-98C3-FED3BBA6B60F}" type="datetimeFigureOut">
              <a:rPr lang="en-GB"/>
              <a:pPr/>
              <a:t>28/11/2014</a:t>
            </a:fld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6EF9ADD-4147-4AB5-9D49-D5A23A81C3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6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2303463"/>
          </a:xfrm>
          <a:noFill/>
        </p:spPr>
        <p:txBody>
          <a:bodyPr/>
          <a:lstStyle>
            <a:lvl1pPr>
              <a:defRPr sz="5400">
                <a:solidFill>
                  <a:srgbClr val="ED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416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D8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245225"/>
            <a:ext cx="5768975" cy="476250"/>
          </a:xfrm>
        </p:spPr>
        <p:txBody>
          <a:bodyPr/>
          <a:lstStyle>
            <a:lvl1pPr algn="l">
              <a:defRPr sz="900">
                <a:solidFill>
                  <a:srgbClr val="ED8000"/>
                </a:solidFill>
              </a:defRPr>
            </a:lvl1pPr>
          </a:lstStyle>
          <a:p>
            <a:pPr>
              <a:defRPr/>
            </a:pPr>
            <a:r>
              <a:rPr lang="en-GB" b="1" smtClean="0"/>
              <a:t>&lt;#&gt;/6</a:t>
            </a:r>
            <a:endParaRPr lang="en-GB"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Tx/>
              <a:buNone/>
              <a:defRPr sz="2000"/>
            </a:lvl2pPr>
            <a:lvl3pPr>
              <a:defRPr sz="2000"/>
            </a:lvl3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328"/>
            <a:ext cx="2170584" cy="34014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327"/>
            <a:ext cx="2895600" cy="340147"/>
          </a:xfrm>
          <a:ln/>
        </p:spPr>
        <p:txBody>
          <a:bodyPr/>
          <a:lstStyle>
            <a:lvl1pPr>
              <a:defRPr sz="1200">
                <a:solidFill>
                  <a:srgbClr val="9933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&lt;#&gt;/7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FF9933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9319"/>
            <a:ext cx="2170584" cy="4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933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33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&lt;#&gt;/6</a:t>
            </a:r>
            <a:endParaRPr lang="en-GB"/>
          </a:p>
        </p:txBody>
      </p:sp>
      <p:pic>
        <p:nvPicPr>
          <p:cNvPr id="1030" name="Picture 7" descr="CCF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6308725"/>
            <a:ext cx="12668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ED8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ED8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ED8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ED8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D8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Transp Course 2014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Inputs</a:t>
            </a:r>
          </a:p>
        </p:txBody>
      </p:sp>
      <p:pic>
        <p:nvPicPr>
          <p:cNvPr id="16386" name="Content Placeholder 6" descr="Input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1268413"/>
            <a:ext cx="6578600" cy="4857750"/>
          </a:xfrm>
        </p:spPr>
      </p:pic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24/11/14</a:t>
            </a:r>
            <a:endParaRPr lang="en-GB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68BE7A-C56C-4B58-8BEF-ED7449C5B018}" type="slidenum">
              <a:rPr lang="en-GB"/>
              <a:pPr/>
              <a:t>10</a:t>
            </a:fld>
            <a:r>
              <a:rPr lang="en-GB"/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420925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Inputs</a:t>
            </a:r>
          </a:p>
        </p:txBody>
      </p:sp>
      <p:pic>
        <p:nvPicPr>
          <p:cNvPr id="17410" name="Content Placeholder 6" descr="Input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1268413"/>
            <a:ext cx="6578600" cy="4857750"/>
          </a:xfrm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24/11/14</a:t>
            </a:r>
            <a:endParaRPr lang="en-GB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2B278D29-5CBD-4C17-A408-F68A505E3C09}" type="slidenum">
              <a:rPr lang="en-GB"/>
              <a:pPr/>
              <a:t>11</a:t>
            </a:fld>
            <a:r>
              <a:rPr lang="en-GB"/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310767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Inputs</a:t>
            </a:r>
          </a:p>
        </p:txBody>
      </p:sp>
      <p:pic>
        <p:nvPicPr>
          <p:cNvPr id="18434" name="Content Placeholder 6" descr="Input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1268413"/>
            <a:ext cx="6578600" cy="4857750"/>
          </a:xfrm>
        </p:spPr>
      </p:pic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24/11/14</a:t>
            </a:r>
            <a:endParaRPr lang="en-GB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7463DF96-9316-45A5-8C17-05B5D80C2867}" type="slidenum">
              <a:rPr lang="en-GB"/>
              <a:pPr/>
              <a:t>12</a:t>
            </a:fld>
            <a:r>
              <a:rPr lang="en-GB"/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374574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Transp Course 2014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Output Data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Output Data</a:t>
            </a:r>
            <a:endParaRPr lang="en-GB"/>
          </a:p>
        </p:txBody>
      </p:sp>
      <p:pic>
        <p:nvPicPr>
          <p:cNvPr id="6" name="Content Placeholder 5" descr="Input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1716" y="1268413"/>
            <a:ext cx="6060566" cy="4857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24/11/14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F6E939F-D740-404A-BEA6-7E24ECB4B174}" type="slidenum">
              <a:rPr lang="en-GB" smtClean="0"/>
              <a:t>14</a:t>
            </a:fld>
            <a:r>
              <a:rPr lang="en-GB" smtClean="0"/>
              <a:t>/4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0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Output Data</a:t>
            </a:r>
            <a:endParaRPr lang="en-GB"/>
          </a:p>
        </p:txBody>
      </p:sp>
      <p:pic>
        <p:nvPicPr>
          <p:cNvPr id="6" name="Content Placeholder 5" descr="Input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1716" y="1268413"/>
            <a:ext cx="6060566" cy="48577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24/11/14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F6E939F-D740-404A-BEA6-7E24ECB4B174}" type="slidenum">
              <a:rPr lang="en-GB" smtClean="0"/>
              <a:t>15</a:t>
            </a:fld>
            <a:r>
              <a:rPr lang="en-GB" smtClean="0"/>
              <a:t>/4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7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Output Data</a:t>
            </a:r>
            <a:endParaRPr lang="en-GB"/>
          </a:p>
        </p:txBody>
      </p:sp>
      <p:pic>
        <p:nvPicPr>
          <p:cNvPr id="6" name="Content Placeholder 5" descr="Input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1717" y="1268413"/>
            <a:ext cx="6060564" cy="48577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24/11/14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F6E939F-D740-404A-BEA6-7E24ECB4B174}" type="slidenum">
              <a:rPr lang="en-GB" smtClean="0"/>
              <a:t>16</a:t>
            </a:fld>
            <a:r>
              <a:rPr lang="en-GB" smtClean="0"/>
              <a:t>/4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1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- Environment</a:t>
            </a:r>
            <a:endParaRPr lang="en-GB"/>
          </a:p>
        </p:txBody>
      </p:sp>
      <p:pic>
        <p:nvPicPr>
          <p:cNvPr id="4" name="Content Placeholder 3" descr="Overview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488" y="1268413"/>
            <a:ext cx="6533023" cy="48577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979A739-588C-42D0-954B-25D1717A133B}" type="slidenum">
              <a:rPr lang="en-GB" smtClean="0"/>
              <a:t>2</a:t>
            </a:fld>
            <a:r>
              <a:rPr lang="en-GB" smtClean="0"/>
              <a:t>/7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- Environment</a:t>
            </a:r>
            <a:endParaRPr lang="en-GB"/>
          </a:p>
        </p:txBody>
      </p:sp>
      <p:pic>
        <p:nvPicPr>
          <p:cNvPr id="6" name="Content Placeholder 5" descr="Overview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488" y="1268413"/>
            <a:ext cx="6533023" cy="485775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5F847FE-5782-4C9B-9307-9EF7A648DD1C}" type="slidenum">
              <a:rPr lang="en-GB" smtClean="0"/>
              <a:t>3</a:t>
            </a:fld>
            <a:r>
              <a:rPr lang="en-GB" smtClean="0"/>
              <a:t>/7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- Environment</a:t>
            </a:r>
            <a:endParaRPr lang="en-GB"/>
          </a:p>
        </p:txBody>
      </p:sp>
      <p:pic>
        <p:nvPicPr>
          <p:cNvPr id="6" name="Content Placeholder 5" descr="Overview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488" y="1268413"/>
            <a:ext cx="6533023" cy="4857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7602FCC-7A1E-4E6B-8906-71B368BE87EB}" type="slidenum">
              <a:rPr lang="en-GB" smtClean="0"/>
              <a:t>4</a:t>
            </a:fld>
            <a:r>
              <a:rPr lang="en-GB" smtClean="0"/>
              <a:t>/7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- Environment</a:t>
            </a:r>
            <a:endParaRPr lang="en-GB"/>
          </a:p>
        </p:txBody>
      </p:sp>
      <p:pic>
        <p:nvPicPr>
          <p:cNvPr id="6" name="Content Placeholder 5" descr="Overview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488" y="1268413"/>
            <a:ext cx="6533023" cy="48577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7602FCC-7A1E-4E6B-8906-71B368BE87EB}" type="slidenum">
              <a:rPr lang="en-GB" smtClean="0"/>
              <a:t>5</a:t>
            </a:fld>
            <a:r>
              <a:rPr lang="en-GB" smtClean="0"/>
              <a:t>/7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- Environment</a:t>
            </a:r>
            <a:endParaRPr lang="en-GB"/>
          </a:p>
        </p:txBody>
      </p:sp>
      <p:pic>
        <p:nvPicPr>
          <p:cNvPr id="6" name="Content Placeholder 5" descr="Overview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489" y="1268413"/>
            <a:ext cx="6533021" cy="48577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7602FCC-7A1E-4E6B-8906-71B368BE87EB}" type="slidenum">
              <a:rPr lang="en-GB" smtClean="0"/>
              <a:t>6</a:t>
            </a:fld>
            <a:r>
              <a:rPr lang="en-GB" smtClean="0"/>
              <a:t>/7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- Environment</a:t>
            </a:r>
            <a:endParaRPr lang="en-GB"/>
          </a:p>
        </p:txBody>
      </p:sp>
      <p:pic>
        <p:nvPicPr>
          <p:cNvPr id="6" name="Content Placeholder 5" descr="Overview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489" y="1282441"/>
            <a:ext cx="6533021" cy="48296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24-11-14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7602FCC-7A1E-4E6B-8906-71B368BE87EB}" type="slidenum">
              <a:rPr lang="en-GB" smtClean="0"/>
              <a:t>7</a:t>
            </a:fld>
            <a:r>
              <a:rPr lang="en-GB" smtClean="0"/>
              <a:t>/7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GB" smtClean="0"/>
              <a:t>Transp Course 2014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Input Directories</a:t>
            </a:r>
          </a:p>
        </p:txBody>
      </p:sp>
    </p:spTree>
    <p:extLst>
      <p:ext uri="{BB962C8B-B14F-4D97-AF65-F5344CB8AC3E}">
        <p14:creationId xmlns:p14="http://schemas.microsoft.com/office/powerpoint/2010/main" val="261078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 Inputs</a:t>
            </a:r>
          </a:p>
        </p:txBody>
      </p:sp>
      <p:pic>
        <p:nvPicPr>
          <p:cNvPr id="15362" name="Content Placeholder 6" descr="Input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1268413"/>
            <a:ext cx="6578600" cy="4857750"/>
          </a:xfrm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24/11/14</a:t>
            </a:r>
            <a:endParaRPr lang="en-GB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68C8B413-C3F3-44DC-985C-CD0216B07004}" type="slidenum">
              <a:rPr lang="en-GB"/>
              <a:pPr/>
              <a:t>9</a:t>
            </a:fld>
            <a:r>
              <a:rPr lang="en-GB"/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3193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CCFE">
  <a:themeElements>
    <a:clrScheme name="CCFE Genera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FE Genera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 Genera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 Genera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 Genera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 Genera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 Genera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 Genera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 Genera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 Genera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 Genera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 Genera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 Genera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CCFE</Template>
  <TotalTime>80</TotalTime>
  <Words>75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CCFE</vt:lpstr>
      <vt:lpstr>Transp Course 2014</vt:lpstr>
      <vt:lpstr>Transp - Environment</vt:lpstr>
      <vt:lpstr>Transp - Environment</vt:lpstr>
      <vt:lpstr>Transp - Environment</vt:lpstr>
      <vt:lpstr>Transp - Environment</vt:lpstr>
      <vt:lpstr>Transp - Environment</vt:lpstr>
      <vt:lpstr>Transp - Environment</vt:lpstr>
      <vt:lpstr>Transp Course 2014</vt:lpstr>
      <vt:lpstr>Transp Inputs</vt:lpstr>
      <vt:lpstr>Transp Inputs</vt:lpstr>
      <vt:lpstr>Transp Inputs</vt:lpstr>
      <vt:lpstr>Transp Inputs</vt:lpstr>
      <vt:lpstr>Transp Course 2014</vt:lpstr>
      <vt:lpstr>Transp Output Data</vt:lpstr>
      <vt:lpstr>Transp Output Data</vt:lpstr>
      <vt:lpstr>Transp Output Data</vt:lpstr>
    </vt:vector>
  </TitlesOfParts>
  <Company>Chartridge Scientific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 Course 2014</dc:title>
  <dc:creator>Jim Conboy</dc:creator>
  <cp:lastModifiedBy>Jim Conboy</cp:lastModifiedBy>
  <cp:revision>12</cp:revision>
  <dcterms:created xsi:type="dcterms:W3CDTF">2014-11-13T08:45:42Z</dcterms:created>
  <dcterms:modified xsi:type="dcterms:W3CDTF">2014-11-28T09:06:05Z</dcterms:modified>
</cp:coreProperties>
</file>